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2" y="-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9C2D-9FD2-4BEB-A202-4FA4F567CD8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1077-425E-4ABD-9F3C-C7695B7DF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304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9C2D-9FD2-4BEB-A202-4FA4F567CD8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1077-425E-4ABD-9F3C-C7695B7DF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18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9C2D-9FD2-4BEB-A202-4FA4F567CD8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1077-425E-4ABD-9F3C-C7695B7DF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966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9C2D-9FD2-4BEB-A202-4FA4F567CD8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1077-425E-4ABD-9F3C-C7695B7DF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40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9C2D-9FD2-4BEB-A202-4FA4F567CD8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1077-425E-4ABD-9F3C-C7695B7DF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02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9C2D-9FD2-4BEB-A202-4FA4F567CD8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1077-425E-4ABD-9F3C-C7695B7DF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517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9C2D-9FD2-4BEB-A202-4FA4F567CD8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1077-425E-4ABD-9F3C-C7695B7DF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597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9C2D-9FD2-4BEB-A202-4FA4F567CD8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1077-425E-4ABD-9F3C-C7695B7DF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372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9C2D-9FD2-4BEB-A202-4FA4F567CD8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1077-425E-4ABD-9F3C-C7695B7DF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86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9C2D-9FD2-4BEB-A202-4FA4F567CD8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1077-425E-4ABD-9F3C-C7695B7DF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753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9C2D-9FD2-4BEB-A202-4FA4F567CD8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1077-425E-4ABD-9F3C-C7695B7DF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359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59C2D-9FD2-4BEB-A202-4FA4F567CD8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21077-425E-4ABD-9F3C-C7695B7DF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46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57200" y="4572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689350" y="457200"/>
            <a:ext cx="492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  <a:r>
              <a:rPr lang="en-US" dirty="0" smtClean="0"/>
              <a:t> month                                            7 month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57200" y="35814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 months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257800" y="35814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 months</a:t>
            </a:r>
            <a:endParaRPr lang="en-US" dirty="0"/>
          </a:p>
        </p:txBody>
      </p:sp>
      <p:pic>
        <p:nvPicPr>
          <p:cNvPr id="20484" name="Picture 4" descr="C:\Users\Julie\Pictures\ARMS\Townsend, Donna  abd n arms\1.10.13 arms\07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245" t="8286" r="6711" b="25640"/>
          <a:stretch/>
        </p:blipFill>
        <p:spPr bwMode="auto">
          <a:xfrm>
            <a:off x="0" y="1402080"/>
            <a:ext cx="3095227" cy="429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C:\Users\Julie\Pictures\ARMS\Townsend, Donna  abd n arms\4.16.13  arms\0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23" t="20889" r="12877" b="6593"/>
          <a:stretch/>
        </p:blipFill>
        <p:spPr bwMode="auto">
          <a:xfrm>
            <a:off x="3048000" y="1417320"/>
            <a:ext cx="3090443" cy="429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Julie\Pictures\ARMS\Townsend, Donna  abd n arms\5.14.13  arms\021.JPG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" r="-1"/>
          <a:stretch/>
        </p:blipFill>
        <p:spPr bwMode="auto">
          <a:xfrm>
            <a:off x="6096000" y="1417320"/>
            <a:ext cx="2791770" cy="429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839200" y="1417320"/>
            <a:ext cx="304800" cy="429768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699760"/>
            <a:ext cx="9144000" cy="118872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146304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     </a:t>
            </a:r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ARMS </a:t>
            </a:r>
            <a:r>
              <a:rPr lang="en-US" sz="3200" b="1" dirty="0" err="1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CoolSculpting</a:t>
            </a:r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- </a:t>
            </a:r>
            <a:r>
              <a:rPr lang="en-US" sz="20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Copyright Dr. Julie Reil ©</a:t>
            </a:r>
            <a:endParaRPr lang="en-US" sz="32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       Before              4 Months         7 months </a:t>
            </a:r>
            <a:endParaRPr lang="en-US" sz="3200" b="1" dirty="0">
              <a:latin typeface="Arial Rounded MT Bold" panose="020F0704030504030204" pitchFamily="34" charset="0"/>
            </a:endParaRPr>
          </a:p>
          <a:p>
            <a:endParaRPr lang="en-US" sz="3200" b="1" dirty="0">
              <a:latin typeface="Arial Rounded MT Bold" panose="020F07040305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29412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*Elbow				*Elbow			*Elbow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22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Reil</dc:creator>
  <cp:lastModifiedBy>Julie Reil</cp:lastModifiedBy>
  <cp:revision>1</cp:revision>
  <dcterms:created xsi:type="dcterms:W3CDTF">2021-05-03T18:41:19Z</dcterms:created>
  <dcterms:modified xsi:type="dcterms:W3CDTF">2021-05-03T18:41:49Z</dcterms:modified>
</cp:coreProperties>
</file>